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notesMasterIdLst>
    <p:notesMasterId r:id="rId7"/>
  </p:notesMasterIdLst>
  <p:sldIdLst>
    <p:sldId id="32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>
      <p:cViewPr varScale="1">
        <p:scale>
          <a:sx n="70" d="100"/>
          <a:sy n="70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lhinen, E Johanna" userId="c5aff533-cc7c-4991-91e9-c4d7631ebc13" providerId="ADAL" clId="{C7256255-F76D-4A02-96BE-2834B6FE915B}"/>
    <pc:docChg chg="delSld modSld">
      <pc:chgData name="Kolhinen, E Johanna" userId="c5aff533-cc7c-4991-91e9-c4d7631ebc13" providerId="ADAL" clId="{C7256255-F76D-4A02-96BE-2834B6FE915B}" dt="2023-04-18T13:35:23.145" v="3" actId="14100"/>
      <pc:docMkLst>
        <pc:docMk/>
      </pc:docMkLst>
      <pc:sldChg chg="del">
        <pc:chgData name="Kolhinen, E Johanna" userId="c5aff533-cc7c-4991-91e9-c4d7631ebc13" providerId="ADAL" clId="{C7256255-F76D-4A02-96BE-2834B6FE915B}" dt="2023-04-18T13:35:05.594" v="1" actId="47"/>
        <pc:sldMkLst>
          <pc:docMk/>
          <pc:sldMk cId="1633227986" sldId="302"/>
        </pc:sldMkLst>
      </pc:sldChg>
      <pc:sldChg chg="del">
        <pc:chgData name="Kolhinen, E Johanna" userId="c5aff533-cc7c-4991-91e9-c4d7631ebc13" providerId="ADAL" clId="{C7256255-F76D-4A02-96BE-2834B6FE915B}" dt="2023-04-18T13:35:04.587" v="0" actId="47"/>
        <pc:sldMkLst>
          <pc:docMk/>
          <pc:sldMk cId="898541312" sldId="328"/>
        </pc:sldMkLst>
      </pc:sldChg>
      <pc:sldChg chg="modSp mod">
        <pc:chgData name="Kolhinen, E Johanna" userId="c5aff533-cc7c-4991-91e9-c4d7631ebc13" providerId="ADAL" clId="{C7256255-F76D-4A02-96BE-2834B6FE915B}" dt="2023-04-18T13:35:23.145" v="3" actId="14100"/>
        <pc:sldMkLst>
          <pc:docMk/>
          <pc:sldMk cId="1518577709" sldId="329"/>
        </pc:sldMkLst>
        <pc:spChg chg="mod">
          <ac:chgData name="Kolhinen, E Johanna" userId="c5aff533-cc7c-4991-91e9-c4d7631ebc13" providerId="ADAL" clId="{C7256255-F76D-4A02-96BE-2834B6FE915B}" dt="2023-04-18T13:35:23.145" v="3" actId="14100"/>
          <ac:spMkLst>
            <pc:docMk/>
            <pc:sldMk cId="1518577709" sldId="329"/>
            <ac:spMk id="2" creationId="{28BBA579-BA36-431D-98AE-B4C125BD50AF}"/>
          </ac:spMkLst>
        </pc:spChg>
      </pc:sldChg>
      <pc:sldChg chg="del">
        <pc:chgData name="Kolhinen, E Johanna" userId="c5aff533-cc7c-4991-91e9-c4d7631ebc13" providerId="ADAL" clId="{C7256255-F76D-4A02-96BE-2834B6FE915B}" dt="2023-04-18T13:35:07.154" v="2" actId="47"/>
        <pc:sldMkLst>
          <pc:docMk/>
          <pc:sldMk cId="911696930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E491E-151C-4ED5-B1CC-C30D8A7816AC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6E1C-D03D-44DC-AD77-CF99E792F1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4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347218" y="932688"/>
            <a:ext cx="9497566" cy="4548124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26/04/2023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" y="246888"/>
            <a:ext cx="11640440" cy="5813760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4347056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subtitle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733122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/>
              <a:t>CLICK TO ADD TITLE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26/04/2023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884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26/04/2023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2531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67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614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097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8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4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26/04/2023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" y="213767"/>
            <a:ext cx="11507462" cy="5985866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subtitle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2925885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225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5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508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63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630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1446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1101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3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176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subtitle</a:t>
            </a:r>
            <a:endParaRPr lang="fi-FI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26/04/2023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605566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241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6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854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2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684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05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8307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49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4262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58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subtitle</a:t>
            </a:r>
            <a:endParaRPr lang="fi-FI" noProof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26/04/2023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000000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581166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3001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2582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1778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510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9223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3320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9679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4000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5117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01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/>
              <a:t>CLICK TO ADD TITLE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26/04/2023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972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6299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23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0343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5324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06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73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7911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3884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70957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39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26/04/2023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70396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634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6218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239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7153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9396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0315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3062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7511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0942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26/04/2023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99891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5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85DCF2-BC03-4AAE-A835-57E4F208A97E}" type="datetime1">
              <a:rPr lang="en-GB" smtClean="0"/>
              <a:t>26/04/2023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526499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/>
              <a:t>CLICK TO ADD TITLE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26/04/2023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492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t>26/04/2023</a:t>
            </a:fld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Presentation </a:t>
            </a:r>
            <a:r>
              <a:rPr lang="fi-FI" err="1"/>
              <a:t>Name</a:t>
            </a:r>
            <a:r>
              <a:rPr lang="fi-FI"/>
              <a:t> /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60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2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41" r:id="rId54"/>
    <p:sldLayoutId id="2147483742" r:id="rId55"/>
    <p:sldLayoutId id="2147483743" r:id="rId56"/>
    <p:sldLayoutId id="2147483744" r:id="rId57"/>
    <p:sldLayoutId id="2147483745" r:id="rId58"/>
    <p:sldLayoutId id="2147483746" r:id="rId59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duuni.fi/pages/viewpage.action?pageId=49847380" TargetMode="External"/><Relationship Id="rId2" Type="http://schemas.openxmlformats.org/officeDocument/2006/relationships/hyperlink" Target="https://wiki.eduuni.fi/display/csctuha/Finn-ARMA-verkost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BA579-BA36-431D-98AE-B4C125BD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7" y="1989056"/>
            <a:ext cx="11029519" cy="4104241"/>
          </a:xfrm>
        </p:spPr>
        <p:txBody>
          <a:bodyPr/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Finn-ARMA-verkosto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 on korkeakoulujen perustama laaja-alainen yhteistyöverkosto, joka toimii tutkimushallinnon, tutkimuksen tuen ja tutkimuspalveluiden alueella. Verkosto tuo ruohonjuuritason asiantuntijat yhteen ja vahvistaa heidän osaamistaan.</a:t>
            </a:r>
          </a:p>
          <a:p>
            <a:r>
              <a:rPr lang="fi-FI" dirty="0">
                <a:solidFill>
                  <a:srgbClr val="333333"/>
                </a:solidFill>
                <a:latin typeface="-apple-system"/>
                <a:hlinkClick r:id="rId3"/>
              </a:rPr>
              <a:t>Tutkimuksen arvioinnin asiantuntijoiden ryhmä</a:t>
            </a:r>
            <a:endParaRPr lang="fi-FI" dirty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Kokoontuu 2-4 kertaa vuodessa jakamaan tutkimuksen arvioinnin hyviä käytänteitä, vaihtaa ajatuksia sähköpostilistalla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Tutkimuksen arvioinnin projekteista ja käytänteiden kehittämisestä vastaavien asiantuntijoiden vertaistukiverkosto, osallistujia mukana yliopistoista, </a:t>
            </a:r>
            <a:r>
              <a:rPr lang="fi-FI" dirty="0" err="1">
                <a:solidFill>
                  <a:srgbClr val="333333"/>
                </a:solidFill>
                <a:latin typeface="-apple-system"/>
              </a:rPr>
              <a:t>TSV:stä</a:t>
            </a:r>
            <a:r>
              <a:rPr lang="fi-FI" dirty="0">
                <a:solidFill>
                  <a:srgbClr val="333333"/>
                </a:solidFill>
                <a:latin typeface="-apple-system"/>
              </a:rPr>
              <a:t> ja Suomen Akatemiasta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Yhdistää erilaisia näkökulmia tutkimushallinnon- ja palveluiden eri sektoreilta, kirjastosta ja laadunhallinnasta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Keskusteluareena kansainvälisille ja kansallisille ajankohtaisille tutkimuksen arviointia koskeville aiheille </a:t>
            </a:r>
          </a:p>
          <a:p>
            <a:pPr lvl="1"/>
            <a:endParaRPr lang="fi-FI" dirty="0">
              <a:solidFill>
                <a:srgbClr val="333333"/>
              </a:solidFill>
              <a:latin typeface="-apple-system"/>
            </a:endParaRPr>
          </a:p>
          <a:p>
            <a:endParaRPr lang="fi-FI" dirty="0">
              <a:solidFill>
                <a:srgbClr val="333333"/>
              </a:solidFill>
              <a:latin typeface="-apple-system"/>
            </a:endParaRPr>
          </a:p>
          <a:p>
            <a:endParaRPr lang="fi-FI" b="0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240AE-209A-4884-BBCC-A24634E8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26/04/2023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7C7E7-B7CF-4C03-A4C2-C386C52C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CCCD0D-2CF1-4B1C-BFCC-FB97E0BA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76" y="764703"/>
            <a:ext cx="9722048" cy="970405"/>
          </a:xfrm>
        </p:spPr>
        <p:txBody>
          <a:bodyPr/>
          <a:lstStyle/>
          <a:p>
            <a:r>
              <a:rPr lang="en-GB" sz="2800" dirty="0" err="1"/>
              <a:t>Tutkimuksen</a:t>
            </a:r>
            <a:r>
              <a:rPr lang="en-GB" sz="2800" dirty="0"/>
              <a:t> </a:t>
            </a:r>
            <a:r>
              <a:rPr lang="en-GB" sz="2800" dirty="0" err="1"/>
              <a:t>arvioinnin</a:t>
            </a:r>
            <a:r>
              <a:rPr lang="en-GB" sz="2800" dirty="0"/>
              <a:t> </a:t>
            </a:r>
            <a:r>
              <a:rPr lang="en-GB" sz="2800" dirty="0" err="1"/>
              <a:t>asiantuntijaverkosto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– </a:t>
            </a:r>
            <a:r>
              <a:rPr lang="en-GB" sz="2400" dirty="0" err="1"/>
              <a:t>Finn-arma:n</a:t>
            </a:r>
            <a:r>
              <a:rPr lang="en-GB" sz="2400" dirty="0"/>
              <a:t> </a:t>
            </a:r>
            <a:r>
              <a:rPr lang="en-GB" sz="2400" dirty="0" err="1"/>
              <a:t>alaverkosto</a:t>
            </a:r>
            <a:endParaRPr lang="en-GB" sz="24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10C30F4-971D-4BF8-97D7-69E30929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</p:spPr>
        <p:txBody>
          <a:bodyPr/>
          <a:lstStyle/>
          <a:p>
            <a:r>
              <a:rPr lang="fi-FI" dirty="0"/>
              <a:t>Finn-ARMA/Tutkimuksen arvioinnin ryhmä/Johanna Kolhinen</a:t>
            </a:r>
          </a:p>
        </p:txBody>
      </p:sp>
    </p:spTree>
    <p:extLst>
      <p:ext uri="{BB962C8B-B14F-4D97-AF65-F5344CB8AC3E}">
        <p14:creationId xmlns:p14="http://schemas.microsoft.com/office/powerpoint/2010/main" val="151857770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+PowerPoint+pohja_laajakuva.pptx [Read-Only]" id="{26521A62-21E7-4E7D-9E93-86C5508D3787}" vid="{8816F478-C23A-4634-8258-7217FABAD19E}"/>
    </a:ext>
  </a:extLst>
</a:theme>
</file>

<file path=ppt/theme/theme2.xml><?xml version="1.0" encoding="utf-8"?>
<a:theme xmlns:a="http://schemas.openxmlformats.org/drawingml/2006/main" name="2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8C6107FEF9F40BA5CA0F863397D7E" ma:contentTypeVersion="2" ma:contentTypeDescription="Create a new document." ma:contentTypeScope="" ma:versionID="6cc62925eb59f01c8c26620535677a9f">
  <xsd:schema xmlns:xsd="http://www.w3.org/2001/XMLSchema" xmlns:xs="http://www.w3.org/2001/XMLSchema" xmlns:p="http://schemas.microsoft.com/office/2006/metadata/properties" xmlns:ns2="2eb9e0d7-dc4d-414f-bddf-5a665ac020ed" targetNamespace="http://schemas.microsoft.com/office/2006/metadata/properties" ma:root="true" ma:fieldsID="e0fedbfd5f9459493372ab5602ce0cdc" ns2:_="">
    <xsd:import namespace="2eb9e0d7-dc4d-414f-bddf-5a665ac02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9e0d7-dc4d-414f-bddf-5a665ac02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F3DA11-61C3-44AB-85A4-59BC656222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B53A5-493C-4FDB-B02A-53CBA30A3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9e0d7-dc4d-414f-bddf-5a665ac02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F3E410-79AB-46BE-9D5B-4F924C44576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2eb9e0d7-dc4d-414f-bddf-5a665ac020e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104</Words>
  <Application>Microsoft Office PowerPoint</Application>
  <PresentationFormat>Laajakuva</PresentationFormat>
  <Paragraphs>12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11" baseType="lpstr">
      <vt:lpstr>-apple-system</vt:lpstr>
      <vt:lpstr>Arial</vt:lpstr>
      <vt:lpstr>Calibri</vt:lpstr>
      <vt:lpstr>Gotham Narrow Bold</vt:lpstr>
      <vt:lpstr>Gotham Narrow Book</vt:lpstr>
      <vt:lpstr>Gotham-Bold</vt:lpstr>
      <vt:lpstr>Open Sans</vt:lpstr>
      <vt:lpstr>Open Sans Light</vt:lpstr>
      <vt:lpstr>HY_2016</vt:lpstr>
      <vt:lpstr>2_Office Theme</vt:lpstr>
      <vt:lpstr>Tutkimuksen arvioinnin asiantuntijaverkosto  – Finn-arma:n alaverkosto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Työelämäprofessorien toimintaedellytykset</dc:title>
  <dc:creator>Nylund, Jaana M</dc:creator>
  <cp:lastModifiedBy>Anna-Kaisa Hyrkkänen</cp:lastModifiedBy>
  <cp:revision>103</cp:revision>
  <dcterms:created xsi:type="dcterms:W3CDTF">2021-01-19T06:08:58Z</dcterms:created>
  <dcterms:modified xsi:type="dcterms:W3CDTF">2023-04-26T13:23:51Z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0x010100DB88C6107FEF9F40BA5CA0F863397D7E</vt:lpwstr>
  </property>
</Properties>
</file>